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69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6" r:id="rId12"/>
    <p:sldId id="265" r:id="rId13"/>
    <p:sldId id="264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08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29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89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842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33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464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476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29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490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871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37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3558C-F991-4C04-90DB-60DEDA30912A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B4372-B156-4C2F-AEE6-1ED3A5118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379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1121" y="761755"/>
            <a:ext cx="9144000" cy="114009"/>
          </a:xfrm>
        </p:spPr>
        <p:txBody>
          <a:bodyPr>
            <a:normAutofit fontScale="90000"/>
          </a:bodyPr>
          <a:lstStyle/>
          <a:p>
            <a:r>
              <a:rPr lang="en-US" b="1" u="sng" dirty="0" smtClean="0"/>
              <a:t>Branch Repository</a:t>
            </a:r>
            <a:endParaRPr lang="en-US" b="1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528034" y="1094705"/>
            <a:ext cx="910536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add (*/.) - stage the changes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-m"---" -commit the changes in the branch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checkout master -master is now clean and changes are saved in the branch</a:t>
            </a:r>
          </a:p>
          <a:p>
            <a:endParaRPr lang="en-US" dirty="0"/>
          </a:p>
          <a:p>
            <a:r>
              <a:rPr lang="en-US" dirty="0" err="1" smtClean="0"/>
              <a:t>git</a:t>
            </a:r>
            <a:r>
              <a:rPr lang="en-US" dirty="0" smtClean="0"/>
              <a:t> push origin master(local): this is to push into local server not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 log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log -l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log --</a:t>
            </a:r>
            <a:r>
              <a:rPr lang="en-US" dirty="0" err="1" smtClean="0"/>
              <a:t>oneline</a:t>
            </a:r>
            <a:r>
              <a:rPr lang="en-US" dirty="0" smtClean="0"/>
              <a:t>      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log --stats</a:t>
            </a:r>
          </a:p>
          <a:p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rm</a:t>
            </a:r>
            <a:r>
              <a:rPr lang="en-US" dirty="0" smtClean="0"/>
              <a:t> file          removes file from rep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rm</a:t>
            </a:r>
            <a:r>
              <a:rPr lang="en-US" dirty="0" smtClean="0"/>
              <a:t> --cached file</a:t>
            </a:r>
          </a:p>
          <a:p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 diff flags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-a -m "a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checkout -b new branch: checks out the branch i.e. head will move and work in that branch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stash : saves on a stack of unfinished changes that can be reapplied anytime (even on different branch)</a:t>
            </a:r>
          </a:p>
          <a:p>
            <a:r>
              <a:rPr lang="en-US" dirty="0" smtClean="0"/>
              <a:t>stashing takes the dirty state of your working directory -- 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stash show: changes made on the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023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030" y="0"/>
            <a:ext cx="6391603" cy="6850394"/>
          </a:xfrm>
        </p:spPr>
      </p:pic>
    </p:spTree>
    <p:extLst>
      <p:ext uri="{BB962C8B-B14F-4D97-AF65-F5344CB8AC3E}">
        <p14:creationId xmlns:p14="http://schemas.microsoft.com/office/powerpoint/2010/main" val="4068330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498" y="-1"/>
            <a:ext cx="6168167" cy="6858001"/>
          </a:xfrm>
        </p:spPr>
      </p:pic>
    </p:spTree>
    <p:extLst>
      <p:ext uri="{BB962C8B-B14F-4D97-AF65-F5344CB8AC3E}">
        <p14:creationId xmlns:p14="http://schemas.microsoft.com/office/powerpoint/2010/main" val="807189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129" y="0"/>
            <a:ext cx="5540896" cy="6854192"/>
          </a:xfrm>
        </p:spPr>
      </p:pic>
    </p:spTree>
    <p:extLst>
      <p:ext uri="{BB962C8B-B14F-4D97-AF65-F5344CB8AC3E}">
        <p14:creationId xmlns:p14="http://schemas.microsoft.com/office/powerpoint/2010/main" val="513958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504" y="-1"/>
            <a:ext cx="5692462" cy="6852049"/>
          </a:xfrm>
        </p:spPr>
      </p:pic>
    </p:spTree>
    <p:extLst>
      <p:ext uri="{BB962C8B-B14F-4D97-AF65-F5344CB8AC3E}">
        <p14:creationId xmlns:p14="http://schemas.microsoft.com/office/powerpoint/2010/main" val="3104204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010" y="-1"/>
            <a:ext cx="5013285" cy="6852161"/>
          </a:xfrm>
        </p:spPr>
      </p:pic>
    </p:spTree>
    <p:extLst>
      <p:ext uri="{BB962C8B-B14F-4D97-AF65-F5344CB8AC3E}">
        <p14:creationId xmlns:p14="http://schemas.microsoft.com/office/powerpoint/2010/main" val="152537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518" y="-1"/>
            <a:ext cx="5169930" cy="6889945"/>
          </a:xfrm>
        </p:spPr>
      </p:pic>
    </p:spTree>
    <p:extLst>
      <p:ext uri="{BB962C8B-B14F-4D97-AF65-F5344CB8AC3E}">
        <p14:creationId xmlns:p14="http://schemas.microsoft.com/office/powerpoint/2010/main" val="563773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08" y="206062"/>
            <a:ext cx="11346288" cy="6516710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diff --staged: committed to the staged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status -s/--short: shows the file you have added</a:t>
            </a:r>
          </a:p>
          <a:p>
            <a:r>
              <a:rPr lang="en-US" dirty="0" smtClean="0"/>
              <a:t>diff --</a:t>
            </a:r>
            <a:r>
              <a:rPr lang="en-US" dirty="0" err="1" smtClean="0"/>
              <a:t>git</a:t>
            </a:r>
            <a:r>
              <a:rPr lang="en-US" dirty="0" smtClean="0"/>
              <a:t> a/&lt;</a:t>
            </a:r>
            <a:r>
              <a:rPr lang="en-US" dirty="0" err="1" smtClean="0"/>
              <a:t>txtname</a:t>
            </a:r>
            <a:r>
              <a:rPr lang="en-US" dirty="0" smtClean="0"/>
              <a:t>&gt; b/&lt;</a:t>
            </a:r>
            <a:r>
              <a:rPr lang="en-US" dirty="0" err="1" smtClean="0"/>
              <a:t>txtname</a:t>
            </a:r>
            <a:r>
              <a:rPr lang="en-US" dirty="0" smtClean="0"/>
              <a:t>&gt;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-a -m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diff --staged --no-renames: renamed files are not shown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log -</a:t>
            </a:r>
            <a:r>
              <a:rPr lang="en-US" dirty="0" err="1" smtClean="0"/>
              <a:t>l:details</a:t>
            </a:r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 log -</a:t>
            </a:r>
            <a:r>
              <a:rPr lang="en-US" dirty="0" err="1" smtClean="0"/>
              <a:t>oneline:info</a:t>
            </a:r>
            <a:r>
              <a:rPr lang="en-US" dirty="0" smtClean="0"/>
              <a:t> in </a:t>
            </a:r>
            <a:r>
              <a:rPr lang="en-US" dirty="0" err="1" smtClean="0"/>
              <a:t>oneline</a:t>
            </a:r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rm</a:t>
            </a:r>
            <a:r>
              <a:rPr lang="en-US" dirty="0" smtClean="0"/>
              <a:t> -cached &lt;</a:t>
            </a:r>
            <a:r>
              <a:rPr lang="en-US" dirty="0" err="1" smtClean="0"/>
              <a:t>txtname</a:t>
            </a:r>
            <a:r>
              <a:rPr lang="en-US" dirty="0" smtClean="0"/>
              <a:t>&gt;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 push origin master(local): this is to push into local server not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 log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log -l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log --</a:t>
            </a:r>
            <a:r>
              <a:rPr lang="en-US" dirty="0" err="1" smtClean="0"/>
              <a:t>oneline</a:t>
            </a:r>
            <a:r>
              <a:rPr lang="en-US" dirty="0" smtClean="0"/>
              <a:t>      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log --stats</a:t>
            </a:r>
          </a:p>
          <a:p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rm</a:t>
            </a:r>
            <a:r>
              <a:rPr lang="en-US" dirty="0" smtClean="0"/>
              <a:t> file          removes file from rep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rm</a:t>
            </a:r>
            <a:r>
              <a:rPr lang="en-US" dirty="0" smtClean="0"/>
              <a:t> --cached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117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065" y="103030"/>
            <a:ext cx="9710670" cy="648451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branch -m &lt;</a:t>
            </a:r>
            <a:r>
              <a:rPr lang="en-US" dirty="0" err="1" smtClean="0"/>
              <a:t>oldbranch</a:t>
            </a:r>
            <a:r>
              <a:rPr lang="en-US" dirty="0" smtClean="0"/>
              <a:t>&gt; &lt;</a:t>
            </a:r>
            <a:r>
              <a:rPr lang="en-US" dirty="0" err="1" smtClean="0"/>
              <a:t>newbranch</a:t>
            </a:r>
            <a:r>
              <a:rPr lang="en-US" dirty="0" smtClean="0"/>
              <a:t>&gt; : renaming the branch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branch -d &lt;</a:t>
            </a:r>
            <a:r>
              <a:rPr lang="en-US" dirty="0" err="1" smtClean="0"/>
              <a:t>branchname</a:t>
            </a:r>
            <a:r>
              <a:rPr lang="en-US" dirty="0" smtClean="0"/>
              <a:t>&gt; : deleting the branch</a:t>
            </a:r>
          </a:p>
          <a:p>
            <a:pPr marL="0" indent="0">
              <a:buNone/>
            </a:pPr>
            <a:r>
              <a:rPr lang="en-US" dirty="0" smtClean="0"/>
              <a:t>before committing the branch if you want to delete then use -D as flag to force it to delete it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branch -D &lt;</a:t>
            </a:r>
            <a:r>
              <a:rPr lang="en-US" dirty="0" err="1" smtClean="0"/>
              <a:t>branchname</a:t>
            </a:r>
            <a:r>
              <a:rPr lang="en-US" dirty="0" smtClean="0"/>
              <a:t>&gt;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merge: now merging with local rep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diff master origin/master: difference from local to remote server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pull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diff : changed and not staged for commit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diff --cached (</a:t>
            </a:r>
            <a:r>
              <a:rPr lang="en-US" dirty="0" err="1" smtClean="0"/>
              <a:t>git</a:t>
            </a:r>
            <a:r>
              <a:rPr lang="en-US" dirty="0" smtClean="0"/>
              <a:t> commit):changed and staged for commit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diff HEAD  (</a:t>
            </a:r>
            <a:r>
              <a:rPr lang="en-US" dirty="0" err="1" smtClean="0"/>
              <a:t>git</a:t>
            </a:r>
            <a:r>
              <a:rPr lang="en-US" dirty="0" smtClean="0"/>
              <a:t> commit -a): changed since last commit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diff &lt;commit&gt;: specific commit and current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diff --cached &lt;commit&gt;: specific commit and staged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diff &lt;commit&gt; &lt;commit&gt;: difference between 2 commits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stash save "": saving it in stash not in local server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statsh</a:t>
            </a:r>
            <a:r>
              <a:rPr lang="en-US" dirty="0" smtClean="0"/>
              <a:t> list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stach</a:t>
            </a:r>
            <a:r>
              <a:rPr lang="en-US" dirty="0" smtClean="0"/>
              <a:t> apply &lt;stash@{2}&gt;:</a:t>
            </a:r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stach</a:t>
            </a:r>
            <a:r>
              <a:rPr lang="en-US" dirty="0" smtClean="0"/>
              <a:t> pop: this is popping </a:t>
            </a:r>
            <a:r>
              <a:rPr lang="en-US" dirty="0" err="1" smtClean="0"/>
              <a:t>lifo</a:t>
            </a:r>
            <a:r>
              <a:rPr lang="en-US" dirty="0" smtClean="0"/>
              <a:t> file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git</a:t>
            </a:r>
            <a:r>
              <a:rPr lang="en-US" dirty="0" smtClean="0"/>
              <a:t> reset --hard: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190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214" y="1"/>
            <a:ext cx="5857448" cy="6857999"/>
          </a:xfrm>
        </p:spPr>
      </p:pic>
    </p:spTree>
    <p:extLst>
      <p:ext uri="{BB962C8B-B14F-4D97-AF65-F5344CB8AC3E}">
        <p14:creationId xmlns:p14="http://schemas.microsoft.com/office/powerpoint/2010/main" val="2480160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453" y="0"/>
            <a:ext cx="5210936" cy="6880329"/>
          </a:xfrm>
        </p:spPr>
      </p:pic>
    </p:spTree>
    <p:extLst>
      <p:ext uri="{BB962C8B-B14F-4D97-AF65-F5344CB8AC3E}">
        <p14:creationId xmlns:p14="http://schemas.microsoft.com/office/powerpoint/2010/main" val="182607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918" y="0"/>
            <a:ext cx="4647103" cy="6876457"/>
          </a:xfrm>
        </p:spPr>
      </p:pic>
    </p:spTree>
    <p:extLst>
      <p:ext uri="{BB962C8B-B14F-4D97-AF65-F5344CB8AC3E}">
        <p14:creationId xmlns:p14="http://schemas.microsoft.com/office/powerpoint/2010/main" val="3081111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759" y="-1"/>
            <a:ext cx="5273509" cy="6863251"/>
          </a:xfrm>
        </p:spPr>
      </p:pic>
    </p:spTree>
    <p:extLst>
      <p:ext uri="{BB962C8B-B14F-4D97-AF65-F5344CB8AC3E}">
        <p14:creationId xmlns:p14="http://schemas.microsoft.com/office/powerpoint/2010/main" val="914604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387" y="0"/>
            <a:ext cx="5902610" cy="6854716"/>
          </a:xfrm>
        </p:spPr>
      </p:pic>
    </p:spTree>
    <p:extLst>
      <p:ext uri="{BB962C8B-B14F-4D97-AF65-F5344CB8AC3E}">
        <p14:creationId xmlns:p14="http://schemas.microsoft.com/office/powerpoint/2010/main" val="3454871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699" y="0"/>
            <a:ext cx="7711224" cy="6858000"/>
          </a:xfrm>
        </p:spPr>
      </p:pic>
    </p:spTree>
    <p:extLst>
      <p:ext uri="{BB962C8B-B14F-4D97-AF65-F5344CB8AC3E}">
        <p14:creationId xmlns:p14="http://schemas.microsoft.com/office/powerpoint/2010/main" val="2467609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434</Words>
  <Application>Microsoft Office PowerPoint</Application>
  <PresentationFormat>Widescreen</PresentationFormat>
  <Paragraphs>60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Branch Repository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Branch Repository</dc:title>
  <dc:creator>DELL</dc:creator>
  <cp:lastModifiedBy>DELL</cp:lastModifiedBy>
  <cp:revision>3</cp:revision>
  <dcterms:created xsi:type="dcterms:W3CDTF">2021-03-02T15:34:54Z</dcterms:created>
  <dcterms:modified xsi:type="dcterms:W3CDTF">2021-03-02T15:44:06Z</dcterms:modified>
</cp:coreProperties>
</file>

<file path=docProps/thumbnail.jpeg>
</file>